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7988300" cy="1231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1200" y="596900"/>
            <a:ext cx="1329740" cy="5842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4" name=""/>
          <p:cNvSpPr/>
          <p:nvPr/>
        </p:nvSpPr>
        <p:spPr>
          <a:xfrm>
            <a:off x="584200" y="71374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584200" y="94742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924458" y="1422400"/>
            <a:ext cx="776223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Original</a:t>
            </a:r>
          </a:p>
        </p:txBody>
      </p:sp>
      <p:sp>
        <p:nvSpPr>
          <p:cNvPr id="7" name=""/>
          <p:cNvSpPr/>
          <p:nvPr/>
        </p:nvSpPr>
        <p:spPr>
          <a:xfrm>
            <a:off x="2802940" y="596900"/>
            <a:ext cx="1329740" cy="584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8" name=""/>
          <p:cNvSpPr/>
          <p:nvPr/>
        </p:nvSpPr>
        <p:spPr>
          <a:xfrm>
            <a:off x="2675940" y="713740"/>
            <a:ext cx="254000" cy="116840"/>
          </a:xfrm>
          <a:prstGeom prst="rect"/>
          <a:solidFill>
            <a:srgbClr val="CCCC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2675940" y="947420"/>
            <a:ext cx="254000" cy="116840"/>
          </a:xfrm>
          <a:prstGeom prst="rect"/>
          <a:solidFill>
            <a:srgbClr val="CCCC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675940" y="596900"/>
            <a:ext cx="1456740" cy="584200"/>
          </a:xfrm>
          <a:custGeom>
            <a:pathLst>
              <a:path w="1456740" h="584200">
                <a:moveTo>
                  <a:pt x="127000" y="350519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39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19"/>
                </a:lnTo>
                <a:lnTo>
                  <a:pt x="127000" y="350519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2931363" y="1422400"/>
            <a:ext cx="94589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Line</a:t>
            </a:r>
          </a:p>
        </p:txBody>
      </p:sp>
      <p:sp>
        <p:nvSpPr>
          <p:cNvPr id="12" name=""/>
          <p:cNvSpPr/>
          <p:nvPr/>
        </p:nvSpPr>
        <p:spPr>
          <a:xfrm>
            <a:off x="4767681" y="596899"/>
            <a:ext cx="1456740" cy="584200"/>
          </a:xfrm>
          <a:custGeom>
            <a:pathLst>
              <a:path w="1456740" h="584200">
                <a:moveTo>
                  <a:pt x="127000" y="350520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40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20"/>
                </a:lnTo>
                <a:lnTo>
                  <a:pt x="127000" y="350520"/>
                </a:lnTo>
                <a:close/>
              </a:path>
            </a:pathLst>
          </a:custGeom>
          <a:gradFill>
            <a:gsLst>
              <a:gs pos="0">
                <a:srgbClr val="00FF00"/>
              </a:gs>
              <a:gs pos="100000">
                <a:srgbClr val="CCFFC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5072481" y="673099"/>
            <a:ext cx="1075740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14" name=""/>
          <p:cNvSpPr/>
          <p:nvPr/>
        </p:nvSpPr>
        <p:spPr>
          <a:xfrm>
            <a:off x="4894681" y="596899"/>
            <a:ext cx="1329740" cy="58420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4767681" y="713740"/>
            <a:ext cx="254000" cy="11684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767681" y="947420"/>
            <a:ext cx="254000" cy="11684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5085384" y="1422400"/>
            <a:ext cx="821334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Fill</a:t>
            </a:r>
          </a:p>
        </p:txBody>
      </p:sp>
      <p:sp>
        <p:nvSpPr>
          <p:cNvPr id="18" name=""/>
          <p:cNvSpPr/>
          <p:nvPr/>
        </p:nvSpPr>
        <p:spPr>
          <a:xfrm>
            <a:off x="6859422" y="596900"/>
            <a:ext cx="1456740" cy="584200"/>
          </a:xfrm>
          <a:custGeom>
            <a:pathLst>
              <a:path w="1456740" h="584200">
                <a:moveTo>
                  <a:pt x="127000" y="350519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39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19"/>
                </a:lnTo>
                <a:lnTo>
                  <a:pt x="127000" y="350519"/>
                </a:lnTo>
                <a:close/>
              </a:path>
            </a:pathLst>
          </a:custGeom>
          <a:solidFill>
            <a:srgbClr val="FFFFFF"/>
          </a:solidFill>
          <a:effectLst>
            <a:outerShdw dist="63500" dir="2700000" algn="tl" blurRad="25400">
              <a:srgbClr val="C8C8C8"/>
            </a:outerShdw>
          </a:effectLst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6986422" y="596900"/>
            <a:ext cx="1329740" cy="5842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20" name=""/>
          <p:cNvSpPr/>
          <p:nvPr/>
        </p:nvSpPr>
        <p:spPr>
          <a:xfrm>
            <a:off x="6859422" y="71374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6859422" y="94742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6939787" y="1422400"/>
            <a:ext cx="1296009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Shadow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